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39" r:id="rId1"/>
  </p:sldMasterIdLst>
  <p:notesMasterIdLst>
    <p:notesMasterId r:id="rId9"/>
  </p:notesMasterIdLst>
  <p:sldIdLst>
    <p:sldId id="4228" r:id="rId2"/>
    <p:sldId id="4232" r:id="rId3"/>
    <p:sldId id="4229" r:id="rId4"/>
    <p:sldId id="4230" r:id="rId5"/>
    <p:sldId id="262" r:id="rId6"/>
    <p:sldId id="4231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642" autoAdjust="0"/>
  </p:normalViewPr>
  <p:slideViewPr>
    <p:cSldViewPr>
      <p:cViewPr varScale="1">
        <p:scale>
          <a:sx n="115" d="100"/>
          <a:sy n="11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BC99EE9-2473-4492-8E0D-8C32E8539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E9683C-5D38-4CFA-9074-DEF4079CDB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779016E0-8202-4866-9CA9-71DB58AED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81CD1561-D5BF-4E50-B74E-C3411CF2C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855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BC99EE9-2473-4492-8E0D-8C32E8539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E9683C-5D38-4CFA-9074-DEF4079CDB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779016E0-8202-4866-9CA9-71DB58AED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81CD1561-D5BF-4E50-B74E-C3411CF2C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453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591EB4DA-58A8-4911-BE78-BC22B9FB09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FA580D-F666-44EC-9CB8-349C7A4D909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D8B5C37C-BE29-4060-9C91-3296A00D1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F0D1916E-D57C-4206-BC1C-B8DCEBDB2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26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7C7D7CF-6CBB-4069-87AC-89F86E1B7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1BE19F-0E6D-494D-94DF-86899EE2CAB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C3DEF701-ED8B-417C-A193-C0EC67D48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942F49DB-2C8A-4AA4-9ACB-F9EA1F770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455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69B81A84-BCE4-434C-AD3A-6776528B67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1FE2AD-D504-4221-9D47-3026D266B14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9C1190C7-AC30-4EA3-B769-027FC3FAA8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D49BF493-4CD7-43CD-BD49-88321E5E2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555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88D48963-129D-44BF-BB6D-58B19028C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FBBB8A-5653-441E-A8CF-3D05B4FC664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61AF7F7E-D7B1-4E8C-8A7B-3071FA97F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F9DC6013-C0E3-471C-B53D-876A9D28F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98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2972E8C8-46EE-40B6-89D7-94124D1C64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7DAD70-1C0A-46D9-BA8B-7790CF6F76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2356D1E7-DFD9-4169-8556-22846D7BE0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D885636E-DCEF-4D3E-A7BE-42FD005DD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39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FBD92D-AC5A-4C77-BF6D-F8608EDCD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5153424-FC80-444E-B07B-DC3B318A0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9B683-4BAB-4698-B31F-B1919504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49E185-1612-4A15-B8BA-6378F55C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6C4122-2BBB-4880-9733-BDCB0C80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C667F-E45C-4460-B809-2BFCCBC087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77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636341-FF0A-4E0A-9A5D-9F9EDC75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E85E448-B4A6-4F26-91F6-4486C65F7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39E4B1-5E43-495C-9A85-6A0035BE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0072C7-942C-40A0-949F-C008BBA8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63359C-BC01-459C-BF53-998035BD9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3925C-DCD9-4411-934A-DE8FF9D1B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36D14EF-DA2C-4E5E-ADCC-670FEA803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2E9785-310F-43B7-A873-1F46F404D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C3DAFA-AA3D-4012-A568-B9A805BA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4F2EDB-DFFA-44FC-AE1B-B64E15CFB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022B3F-ACE6-4C85-BEA7-DFCCA9FF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AF527-4130-40EC-A514-98CB87973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012591-9FFC-4177-B94C-30C3E037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EA5DA6-B257-4D6C-A917-EEADABC82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16318D-4C11-432C-83FE-C009C0C5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97103E-CA55-43FC-A0FA-ADA24A75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85E41-AE1E-4485-8F45-0CB282DC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B8B31-6152-4D4F-8B09-F0101EB91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16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73962-9388-4D8F-91D5-2214643E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2A3591-466F-4B21-B3CE-B939B23E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F92D7B-835F-4B23-88F0-9666BF01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30188E-AD7B-48CD-8B07-279B47C0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47B6BC-51EE-4CB5-808E-388A4983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78917-298C-47A4-97B0-9B3A4C6FA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19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6E973-ED4A-42E5-8B8C-391941DC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CA6BC6-1A38-46A1-BFAC-6E75DBA0E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4576A8-23CC-4697-A795-8B00734DF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108D48-8ADE-42C3-B251-A8067BDB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255E85-0760-47FC-BEFD-BF7E42F2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730C125-D290-4237-B506-FABFB777A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CD0D3-D31F-415F-A7C4-409E6376E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80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6F2F56-8EC3-4077-8770-09C44F31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C8073B-DCF7-4E52-BD63-410795623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CC8EF85-1E2C-446D-BFEF-2F660C78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9B91C84-42EB-4B97-92B6-C7445F437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6C8E9D-39D0-45FF-80E3-1AB668B73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AACCC0C-B0AA-41CE-9112-03E585304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8867AE3-385F-4420-A9D8-92B20229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59F549-1EB6-4649-8981-32D293D0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67843-F00E-4828-9925-3B51779A7B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21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DC61C-5008-4C7F-8AF5-B94B1A86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FCF037B-703D-4A6F-BD5E-011D8DAB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CF2E68B-0179-4489-86CC-F2F9B5C36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761B3BB-E57F-41D8-9937-D95D8F5D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FF5C-6D72-4BEA-84C1-3604A4A9DE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93C9F9C-5A68-4EB9-8B04-C4F1E130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9FCAAE-1BA6-4F0A-91C5-F413C295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40F659-D0F3-47C8-A080-3195CC1D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3C959-F4D4-48E2-AA19-AD73ED2A3D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79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AAA6D-CF6B-47CC-955B-BADC2EC2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326183-C16D-4F8E-8685-45CAA909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65C598-D92B-4259-A09C-F6922D1F3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BE3F73-005E-4317-AEC5-28E710CA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7578B90-8170-456E-A2DE-97495BD8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E13DDE3-C057-4465-B3E3-F482B5E8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A99AD-4EA7-4685-A8E5-465D14B58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6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DDDFB7-20A0-4620-87B1-9225EA9D1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598CFE7-558A-4FC9-93B3-0A7C0549D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CAD0FD-AE43-47DE-BE99-62BDC41D7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7E7820-F097-46AB-A348-45B93FBA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94F7F3-6BC7-4330-893C-E23E324F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A0094A-68AA-49D1-82C5-F0364D47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32993-72B4-4EE7-B0F5-2371A740F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71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F99D1D54-AFF3-4233-AA39-9F37A611A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40E10449-AA47-4743-BC0E-B10B22BEF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D7CE98B8-F8CC-482A-ADDF-17D064BD10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BA219D3-CECC-4298-AD74-ED3D0B4E85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4DAC110-39AE-4C56-A7AE-F504100BCB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B91A70-60ED-4D64-A6BF-878DAFABD3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88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0" r:id="rId1"/>
    <p:sldLayoutId id="2147484741" r:id="rId2"/>
    <p:sldLayoutId id="2147484742" r:id="rId3"/>
    <p:sldLayoutId id="2147484743" r:id="rId4"/>
    <p:sldLayoutId id="2147484744" r:id="rId5"/>
    <p:sldLayoutId id="2147484745" r:id="rId6"/>
    <p:sldLayoutId id="2147484746" r:id="rId7"/>
    <p:sldLayoutId id="2147484747" r:id="rId8"/>
    <p:sldLayoutId id="2147484748" r:id="rId9"/>
    <p:sldLayoutId id="2147484749" r:id="rId10"/>
    <p:sldLayoutId id="21474847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0D5791AE-5152-45BA-A955-F3CB24999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r>
              <a:rPr lang="zh-CN" altLang="en-US" sz="6000" dirty="0"/>
              <a:t>凡有血氣皆當靜默</a:t>
            </a:r>
            <a:endParaRPr lang="en-US" altLang="zh-CN" sz="6000" dirty="0"/>
          </a:p>
          <a:p>
            <a:endParaRPr lang="zh-CN" altLang="en-US" sz="6000" dirty="0"/>
          </a:p>
          <a:p>
            <a:r>
              <a:rPr lang="en-US" altLang="zh-CN" sz="6000" dirty="0">
                <a:solidFill>
                  <a:srgbClr val="CC0000"/>
                </a:solidFill>
              </a:rPr>
              <a:t>Let All Mortal Flesh Keep Silence</a:t>
            </a:r>
            <a:endParaRPr lang="zh-CN" altLang="en-US" sz="6000" dirty="0">
              <a:solidFill>
                <a:srgbClr val="CC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BB785C6B-2974-4C23-8E61-24A6D50EC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r>
              <a:rPr lang="zh-CN" altLang="en-US" dirty="0"/>
              <a:t>凡有血氣皆當靜默 </a:t>
            </a:r>
            <a:r>
              <a:rPr lang="en-US" altLang="zh-CN" dirty="0"/>
              <a:t>1/6</a:t>
            </a:r>
            <a:br>
              <a:rPr lang="en-US" altLang="zh-CN" dirty="0"/>
            </a:b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0D5791AE-5152-45BA-A955-F3CB24999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凡有血氣皆當靜默</a:t>
            </a:r>
          </a:p>
          <a:p>
            <a:r>
              <a:rPr lang="zh-CN" altLang="en-US" dirty="0"/>
              <a:t>謙卑敬畏同肅立</a:t>
            </a:r>
          </a:p>
          <a:p>
            <a:r>
              <a:rPr lang="zh-CN" altLang="en-US" dirty="0"/>
              <a:t>切勿思慮世俗事物</a:t>
            </a:r>
            <a:endParaRPr lang="en-US" altLang="zh-CN" dirty="0"/>
          </a:p>
          <a:p>
            <a:r>
              <a:rPr lang="en-US" altLang="zh-CN" sz="4000" dirty="0">
                <a:solidFill>
                  <a:srgbClr val="C00000"/>
                </a:solidFill>
              </a:rPr>
              <a:t>Let all mortal flesh keep silence,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And with fear and trembling stand;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Ponder nothing worldly minded,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631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1E82C4BE-A86F-4559-9463-15D1CDB73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凡有血氣皆當靜默 </a:t>
            </a:r>
            <a:r>
              <a:rPr lang="en-US" altLang="zh-CN"/>
              <a:t>2/6</a:t>
            </a:r>
            <a:br>
              <a:rPr lang="en-US" altLang="zh-CN"/>
            </a:br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33EF1081-1C08-44F2-9F2B-93B5B8EAE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因主親手賜福氣</a:t>
            </a:r>
          </a:p>
          <a:p>
            <a:r>
              <a:rPr lang="zh-CN" altLang="en-US" dirty="0"/>
              <a:t>基督我救主今降世</a:t>
            </a:r>
          </a:p>
          <a:p>
            <a:r>
              <a:rPr lang="zh-CN" altLang="en-US" dirty="0"/>
              <a:t>當受讚美與敬拜</a:t>
            </a:r>
            <a:endParaRPr lang="en-US" altLang="zh-CN" dirty="0"/>
          </a:p>
          <a:p>
            <a:r>
              <a:rPr lang="en-US" altLang="zh-CN" sz="4000" dirty="0">
                <a:solidFill>
                  <a:srgbClr val="C00000"/>
                </a:solidFill>
              </a:rPr>
              <a:t>For with blessing in His hand.</a:t>
            </a:r>
            <a:endParaRPr lang="zh-CN" altLang="en-US" sz="4000" dirty="0">
              <a:solidFill>
                <a:srgbClr val="C00000"/>
              </a:solidFill>
            </a:endParaRPr>
          </a:p>
          <a:p>
            <a:r>
              <a:rPr lang="en-US" altLang="zh-CN" sz="4000" dirty="0">
                <a:solidFill>
                  <a:srgbClr val="C00000"/>
                </a:solidFill>
              </a:rPr>
              <a:t>Christ our God to earth descends,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Our full homage to demand.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53738489-AE0F-47E3-8FEB-C3E7E0586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凡有血氣皆當靜默 </a:t>
            </a:r>
            <a:r>
              <a:rPr lang="en-US" altLang="zh-CN"/>
              <a:t>3/6</a:t>
            </a:r>
            <a:br>
              <a:rPr lang="en-US" altLang="zh-CN"/>
            </a:br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ADDEDBC1-8883-4836-B9A8-AEB7A3A69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萬王之王藉童女生</a:t>
            </a:r>
          </a:p>
          <a:p>
            <a:r>
              <a:rPr lang="zh-CN" altLang="en-US" dirty="0"/>
              <a:t>虛心捨己為世人</a:t>
            </a:r>
          </a:p>
          <a:p>
            <a:r>
              <a:rPr lang="zh-CN" altLang="en-US" dirty="0"/>
              <a:t>萬主之主道成肉身</a:t>
            </a:r>
            <a:endParaRPr lang="en-US" altLang="zh-CN" dirty="0"/>
          </a:p>
          <a:p>
            <a:r>
              <a:rPr lang="en-US" altLang="zh-CN" sz="4000" dirty="0">
                <a:solidFill>
                  <a:srgbClr val="C00000"/>
                </a:solidFill>
              </a:rPr>
              <a:t>King of kings, yet born of Mary.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As of old on earth He stood,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Lord of lords in human nature,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E20CABED-5104-4655-9DB7-3CB6E923F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凡有血氣皆當靜默 </a:t>
            </a:r>
            <a:r>
              <a:rPr lang="en-US" altLang="zh-CN"/>
              <a:t>4/6</a:t>
            </a:r>
            <a:br>
              <a:rPr lang="en-US" altLang="zh-CN"/>
            </a:br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D401BC49-A26A-4933-A8A3-51F378ADA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甘願作人賜人恩</a:t>
            </a:r>
          </a:p>
          <a:p>
            <a:r>
              <a:rPr lang="zh-CN" altLang="en-US" dirty="0"/>
              <a:t>加我信心餵我天糧</a:t>
            </a:r>
          </a:p>
          <a:p>
            <a:r>
              <a:rPr lang="zh-CN" altLang="en-US" dirty="0"/>
              <a:t>使我靠祂得重生</a:t>
            </a:r>
            <a:endParaRPr lang="en-US" altLang="zh-CN" dirty="0"/>
          </a:p>
          <a:p>
            <a:r>
              <a:rPr lang="en-US" altLang="zh-CN" sz="4000" dirty="0">
                <a:solidFill>
                  <a:srgbClr val="C00000"/>
                </a:solidFill>
              </a:rPr>
              <a:t>In the body and the blood, 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He will give to all the faithful His own self for heavenly food.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601DCD80-30C0-446C-A203-6204D9640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凡有血氣皆當靜默 </a:t>
            </a:r>
            <a:r>
              <a:rPr lang="en-US" altLang="zh-CN"/>
              <a:t>5/6</a:t>
            </a:r>
            <a:br>
              <a:rPr lang="en-US" altLang="zh-CN"/>
            </a:br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2F1B363D-D26D-48EC-B301-D607BD3F0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天使撒拉弗基路伯</a:t>
            </a:r>
          </a:p>
          <a:p>
            <a:r>
              <a:rPr lang="zh-CN" altLang="en-US" dirty="0"/>
              <a:t>儆醒侍立主腳前</a:t>
            </a:r>
          </a:p>
          <a:p>
            <a:r>
              <a:rPr lang="zh-CN" altLang="en-US" dirty="0"/>
              <a:t>兩翅遮面大聲歡呼</a:t>
            </a:r>
            <a:endParaRPr lang="en-US" altLang="zh-CN" dirty="0"/>
          </a:p>
          <a:p>
            <a:r>
              <a:rPr lang="en-US" altLang="zh-CN" sz="4000" dirty="0">
                <a:solidFill>
                  <a:srgbClr val="C00000"/>
                </a:solidFill>
              </a:rPr>
              <a:t>At His feet the six-winged seraph;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Cherubim with watchful eye,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Veil their faces to His Presence,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42C812C8-64DE-45FF-8FF1-A599B579D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凡有血氣皆當靜默 </a:t>
            </a:r>
            <a:r>
              <a:rPr lang="en-US" altLang="zh-CN"/>
              <a:t>6/6</a:t>
            </a:r>
            <a:br>
              <a:rPr lang="en-US" altLang="zh-CN"/>
            </a:br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38926972-99FA-45BC-8A9C-E56163EC3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歌聲充滿主聖殿</a:t>
            </a:r>
          </a:p>
          <a:p>
            <a:r>
              <a:rPr lang="zh-CN" altLang="en-US" dirty="0"/>
              <a:t>哈利路亞哈利路亞</a:t>
            </a:r>
          </a:p>
          <a:p>
            <a:r>
              <a:rPr lang="zh-CN" altLang="en-US" dirty="0"/>
              <a:t>哈利路亞至高神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As with ceaseless voice they cry,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Alleluia, Alleluia, Alleluia, Lord most high!</a:t>
            </a:r>
            <a:endParaRPr lang="zh-CN" altLang="en-US" dirty="0"/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A900229D-7CD8-4C4A-AFBB-8493577DB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330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TSC UKai M TT</vt:lpstr>
      <vt:lpstr>Arial</vt:lpstr>
      <vt:lpstr>Calibri</vt:lpstr>
      <vt:lpstr>1_Default Design</vt:lpstr>
      <vt:lpstr>PowerPoint Presentation</vt:lpstr>
      <vt:lpstr>凡有血氣皆當靜默 1/6 </vt:lpstr>
      <vt:lpstr>凡有血氣皆當靜默 2/6 </vt:lpstr>
      <vt:lpstr>凡有血氣皆當靜默 3/6 </vt:lpstr>
      <vt:lpstr>凡有血氣皆當靜默 4/6 </vt:lpstr>
      <vt:lpstr>凡有血氣皆當靜默 5/6 </vt:lpstr>
      <vt:lpstr>凡有血氣皆當靜默 6/6 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233</cp:revision>
  <dcterms:created xsi:type="dcterms:W3CDTF">2012-02-03T13:37:34Z</dcterms:created>
  <dcterms:modified xsi:type="dcterms:W3CDTF">2019-12-16T02:54:46Z</dcterms:modified>
</cp:coreProperties>
</file>